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813802-70DD-4041-81DE-1CE76CD5F6D7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A3232B-719C-4BF5-9E56-C21298B96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5105400" cy="1904999"/>
          </a:xfrm>
        </p:spPr>
        <p:txBody>
          <a:bodyPr/>
          <a:lstStyle/>
          <a:p>
            <a:r>
              <a:rPr lang="en-US" dirty="0" smtClean="0"/>
              <a:t>CH-5 POLITICAL PARTIES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ns\Desktop\SYMBO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276600"/>
            <a:ext cx="51054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ns\Desktop\FUNCTION OF P.P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70866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ns\Desktop\POLITICAL SYSTE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533400"/>
            <a:ext cx="67818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ns\Desktop\national and regional parti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69342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ns\Desktop\challenge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ns\Desktop\challenges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ns\Desktop\P.P.refor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772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KALYANI S</a:t>
            </a:r>
          </a:p>
          <a:p>
            <a:r>
              <a:rPr lang="en-US" dirty="0" smtClean="0"/>
              <a:t>SNS ACADEMY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9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CH-5 POLITICAL PARTIES</vt:lpstr>
      <vt:lpstr>Slide 2</vt:lpstr>
      <vt:lpstr>Slide 3</vt:lpstr>
      <vt:lpstr>Slide 4</vt:lpstr>
      <vt:lpstr>Slide 5</vt:lpstr>
      <vt:lpstr>Slide 6</vt:lpstr>
      <vt:lpstr>Slide 7</vt:lpstr>
      <vt:lpstr>PREPARED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12</cp:revision>
  <dcterms:created xsi:type="dcterms:W3CDTF">2019-06-10T07:07:39Z</dcterms:created>
  <dcterms:modified xsi:type="dcterms:W3CDTF">2019-06-11T05:03:22Z</dcterms:modified>
</cp:coreProperties>
</file>